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61011" y="2772034"/>
            <a:ext cx="9695411" cy="758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44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이제</a:t>
            </a:r>
            <a:r>
              <a:rPr lang="en-US" altLang="ko-KR" sz="44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44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Shader</a:t>
            </a:r>
            <a:r>
              <a:rPr lang="ko-KR" altLang="ko-KR" sz="4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속성에 접근해 보죠</a:t>
            </a:r>
            <a:r>
              <a:rPr lang="en-US" altLang="ko-KR" sz="44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4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15142" y="664479"/>
            <a:ext cx="10070841" cy="2384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ButtonPhase2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ButtonPhase2()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Initialize();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7);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TileSpeed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-3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변경해서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이미지를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애니메이션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해줌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m_Material.SetVector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TileSpeed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Vector4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(0f, -3f, 0f, 0f) 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7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2505" y="469645"/>
            <a:ext cx="10108163" cy="2384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ButtonPhase3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ButtonPhase3()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Initialize();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15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15);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TileSpeed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-5, V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-15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변경해서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이미지를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애니메이션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해줌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m_Material.SetVector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TileSpeed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Vector4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(-5f, -15f, 0f, 0f));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12505" y="5588183"/>
            <a:ext cx="10593356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각각의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내용을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단계별로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FireIntensity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값과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TileSpeed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올려주고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것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뿐이죠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08366" y="594088"/>
            <a:ext cx="573105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0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08366" y="1188700"/>
            <a:ext cx="9814560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80374" y="538105"/>
            <a:ext cx="573105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03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280374" y="1102501"/>
            <a:ext cx="9734550" cy="40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92342" y="603419"/>
            <a:ext cx="573105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92342" y="1193657"/>
            <a:ext cx="9321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58586" y="594089"/>
            <a:ext cx="363913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다음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씬의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내용을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보도록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합니다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8586" y="1069950"/>
            <a:ext cx="475021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AnimatedUVDistortionNew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오픈합니다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A030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586" y="1618628"/>
            <a:ext cx="6644986" cy="482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45772" y="520552"/>
            <a:ext cx="896982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플레이를 해서 버튼이 눌렸을 때 어떤 표현이 되고 있는지 확인 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07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45771" y="1195983"/>
            <a:ext cx="8764555" cy="49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1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97242" y="519444"/>
            <a:ext cx="514275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Shader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속성 부분을 먼저 알아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42" y="1188135"/>
            <a:ext cx="10060750" cy="41407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97242" y="5608838"/>
            <a:ext cx="1006075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Speed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부분과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UV Distort Intensity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부분인데요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우리는 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부분을 코드로 제어해 볼 것입니다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31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51847" y="538106"/>
            <a:ext cx="247696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코드를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51847" y="1181918"/>
            <a:ext cx="3020379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변수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부분을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A004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1847" y="1872187"/>
            <a:ext cx="8572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21837" y="504107"/>
            <a:ext cx="972560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현재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씬에는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게임오브젝트가 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첫 번째 게임오브젝트를 담을 변수를 정의하고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첫 번째 게임오브젝트가 가지고 있는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머티리얼을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저장할 변수를 만들어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837" y="1414988"/>
            <a:ext cx="6858000" cy="11887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21836" y="2829530"/>
            <a:ext cx="1007084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두 번째 게임오브젝트를 담을 변수를 정의하고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두 번째 게임오브젝트가 가지고 있는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머티리얼을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저장할 변수를 만들어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A016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836" y="3740410"/>
            <a:ext cx="685800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46986" y="400012"/>
            <a:ext cx="386477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AnimatedFireNew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오픈합니다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29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049" y="1012306"/>
            <a:ext cx="7314369" cy="54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4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19199" y="427247"/>
            <a:ext cx="1043473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Public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변수를 선언하면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인스펙터에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변수가 노출되는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되요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각각의 게임오브젝트를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인스펙터에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적용해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7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197" y="1316141"/>
            <a:ext cx="10355580" cy="39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2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05811" y="381701"/>
            <a:ext cx="931506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플레이를 하면 제일 먼저 호출되면서 초기화 부분을 담당하는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Awake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 내에서 각각의 게임오브젝트에서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머티리얼을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찾아서 각각 변수에 저장해 둡니다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05810" y="1214985"/>
            <a:ext cx="10024189" cy="192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플레이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처음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호출되면서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담당하는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이벤트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Awake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할당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m_Quad.GetComponent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MeshRenderer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&gt;().material;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할당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m_ShaderBall.GetComponent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MeshRenderer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&gt;().material;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05810" y="3286750"/>
            <a:ext cx="10238794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각각의 </a:t>
            </a:r>
            <a:r>
              <a:rPr lang="en-US" altLang="ko-KR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"_Speed"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속성과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>
                <a:solidFill>
                  <a:srgbClr val="A31515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kern="0" dirty="0" err="1">
                <a:solidFill>
                  <a:srgbClr val="A31515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kern="0" dirty="0">
                <a:solidFill>
                  <a:srgbClr val="A31515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기본값으로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줄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둡니다</a:t>
            </a:r>
            <a:r>
              <a:rPr lang="en-US" altLang="ko-KR" kern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5810" y="4036308"/>
            <a:ext cx="10373325" cy="2845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Initialize()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"Speed"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"_Speed"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"Speed"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"_Speed"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10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2203" y="376522"/>
            <a:ext cx="780011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실제로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클릭되었을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함수들을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보도록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합니다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2203" y="1171689"/>
            <a:ext cx="9861665" cy="3306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ButtonPhase1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되었을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ButtonPhase1()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Initialize();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"Speed"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"_Speed"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"Speed"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0.2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"_Speed"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0.2f);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0.04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0.04f);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5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36073" y="1080250"/>
            <a:ext cx="8041178" cy="331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ButtonPhase2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되었을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ButtonPhase2()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Initialize();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"Speed"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0.03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"_Speed"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0.03f);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0.02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0.02f);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"Speed"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0.07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"_Speed"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0.07f);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0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44633" y="1554075"/>
            <a:ext cx="7766858" cy="331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ButtonPhase3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되었을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ButtonPhase3()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Initialize();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"Speed"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0.2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"_Speed"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0.2f);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0.04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0.04f);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"Speed"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"_Speed"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0.06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UVDistortIntensity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0.06f);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8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42795" y="474827"/>
            <a:ext cx="56493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05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42794" y="1093758"/>
            <a:ext cx="9837823" cy="409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89201" y="472790"/>
            <a:ext cx="56493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489199" y="1128342"/>
            <a:ext cx="1025398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54516" y="594088"/>
            <a:ext cx="56493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세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연결해</a:t>
            </a:r>
            <a:r>
              <a:rPr lang="ko-KR" altLang="ko-KR" ker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5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54515" y="1240310"/>
            <a:ext cx="958623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91879" y="566097"/>
            <a:ext cx="381514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DissolveBurnNew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오픈합니다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3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1880" y="1065219"/>
            <a:ext cx="6895407" cy="52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35499" y="603419"/>
            <a:ext cx="479971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플레이를 해서 결과를 눈으로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0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35498" y="1261259"/>
            <a:ext cx="8400288" cy="46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8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83269" y="360824"/>
            <a:ext cx="402546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플레이를 하고 결과를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--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588054" y="990710"/>
            <a:ext cx="8940800" cy="50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82340" y="640742"/>
            <a:ext cx="459933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Shader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속성 부분을 먼저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40" y="1240122"/>
            <a:ext cx="8613382" cy="41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6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541" y="668734"/>
            <a:ext cx="247696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코드를 보기로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8541" y="1172587"/>
            <a:ext cx="378821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변수부분부터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살펴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보기로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합니다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A005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540" y="1742258"/>
            <a:ext cx="7023423" cy="21299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58539" y="4053178"/>
            <a:ext cx="803738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실제로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디졸브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강약을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 descr="A018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8540" y="4557031"/>
            <a:ext cx="6462729" cy="195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5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49827" y="652289"/>
            <a:ext cx="937104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현재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씬에는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개의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담을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각각의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가지고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저장할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변수들을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9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826" y="1337347"/>
            <a:ext cx="6197138" cy="187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3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35757" y="743379"/>
            <a:ext cx="626004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각각의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적용해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둡니다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20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435757" y="1323282"/>
            <a:ext cx="9742316" cy="3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9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56522" y="745595"/>
            <a:ext cx="1053737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플레이를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했을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데이터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담당하는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이벤트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안에서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각각의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저장해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56521" y="1569548"/>
            <a:ext cx="9091127" cy="1936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플레이하면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처음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호출되면서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담당하는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이벤트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Awake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할당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m_Quad.GetComponent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MeshRenderer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&gt;().material;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할당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m_ShaderBall.GetComponent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MeshRenderer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&gt;().material;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74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21836" y="501891"/>
            <a:ext cx="845664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디졸브가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On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되었을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실행되어야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부분들을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코루틴으로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21836" y="890587"/>
            <a:ext cx="10692881" cy="584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증가시켜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Dissolve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효과를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보이게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ShowDissolove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후에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보다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작다면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계속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반복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1f)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기다림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(0.01f);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증가시킴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0.01f;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31167" y="417916"/>
            <a:ext cx="917510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디졸브가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Off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되었을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실행되어야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부분들을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코루틴으로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31167" y="820122"/>
            <a:ext cx="11467323" cy="584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감소시켜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Dissolve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효과를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보이게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HideDissolove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최대값으로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최대값으로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최대값으로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후에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보다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크다면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계속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반복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0f)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기다림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(0.01f);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DissolveAmount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감소시킴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-= 0.01f;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40497" y="595197"/>
            <a:ext cx="870857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클릭되었을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실행되어야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정의해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40497" y="1191426"/>
            <a:ext cx="8350898" cy="376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ButtonHide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ButtonHide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현재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동작되고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있다면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모두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중지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StopAllCoroutines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HideDissolove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시작함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StartCoroutine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HideDissolove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ButtonShow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현재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동작되고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있다면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모두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중지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StopAllCoroutines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ShowDissolove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시작함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StartCoroutine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ShowDissolove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1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39911" y="631411"/>
            <a:ext cx="56493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0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39911" y="1250081"/>
            <a:ext cx="9856824" cy="406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1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77234" y="752709"/>
            <a:ext cx="56493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09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77233" y="1330370"/>
            <a:ext cx="9847493" cy="41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7109" y="521661"/>
            <a:ext cx="9697617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버튼이 있는데 각각의 버튼이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클릭될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때 단계가 커지는 것을 알 수 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바로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Shader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속성으로 빼 놓은 부분의 값을 스크립트로 제어해서 변화를 주는 것이죠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27109" y="1405852"/>
            <a:ext cx="416812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잠시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구조를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살펴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보면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08" y="1993680"/>
            <a:ext cx="91249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25621" y="678065"/>
            <a:ext cx="51793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ParallaxMappingIterationsNew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오픈합니다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3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5620" y="1202366"/>
            <a:ext cx="7265822" cy="531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0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14714" y="706056"/>
            <a:ext cx="402546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플레이를 해서 결과를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4714" y="1315979"/>
            <a:ext cx="7701294" cy="428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27477" y="659403"/>
            <a:ext cx="405591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Shader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속성 구조를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77" y="1310816"/>
            <a:ext cx="9246743" cy="43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8540" y="715387"/>
            <a:ext cx="247696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코드를 보기로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8540" y="1237901"/>
            <a:ext cx="332655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부분부터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보도록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합니다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A006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539" y="1760416"/>
            <a:ext cx="6217917" cy="179554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30835" y="3689784"/>
            <a:ext cx="624562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Parallax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강약을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조절해줄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 descr="A021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8539" y="4212297"/>
            <a:ext cx="6945706" cy="200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5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2505" y="754925"/>
            <a:ext cx="9399037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현재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씬에는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개의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각각의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게임오브젝트들과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가지고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저장할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2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2505" y="1514124"/>
            <a:ext cx="7141464" cy="20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8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96481" y="735157"/>
            <a:ext cx="730898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각각의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게임오브젝트들을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적용해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23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96481" y="1347204"/>
            <a:ext cx="9716278" cy="34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96480" y="745595"/>
            <a:ext cx="9548327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플레이를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되면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먼저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호출되면서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담당하는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Awake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각각의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게임오브젝트들의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할당해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96480" y="1597540"/>
            <a:ext cx="8621486" cy="192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플레이하면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처음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호출되면서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담당하는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이벤트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Awake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할당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m_Plane.GetComponent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MeshRenderer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&gt;().material;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할당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m_ShaderBall.GetComponent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MeshRenderer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&gt;().material;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59160" y="445908"/>
            <a:ext cx="899782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Parallax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가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On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되었을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실행되어야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코루틴으로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작성합니다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59160" y="834604"/>
            <a:ext cx="11663266" cy="584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증가시켜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Parallax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효과를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보이게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ShowParallax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"_Parallax"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"_Parallax"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후에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0.005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보다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작다면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계속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반복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0.005f)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"_Parallax"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"_Parallax"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기다림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(0.01f);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0.0001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증가시킴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0.0001f;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09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84514" y="492561"/>
            <a:ext cx="944569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Parallax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가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Off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되었을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실행되어야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코루틴으로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작성합니다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4514" y="1001203"/>
            <a:ext cx="11215396" cy="584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감소시켜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Parallax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효과를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보이게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HideParallax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최대값으로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"_Parallax"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0.005f);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최대값으로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"_Parallax"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0.005f);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최대값으로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0.005f;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2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후에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보다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크다면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계속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반복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0f)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"_Parallax"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"_Parallax"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기다림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(0.01f);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"Parallax"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0.0001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감소시킴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-= 0.0001f;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10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24473" y="669842"/>
            <a:ext cx="870857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ButtonIncrease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클릭되었을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21362" y="1058538"/>
            <a:ext cx="8892073" cy="192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ButtonIncrease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ButtonIncrease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현재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동작되고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있다면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모두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중지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StopAllCoroutines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ShowParallax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시작함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StartCoroutine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ShowParallax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21361" y="3028244"/>
            <a:ext cx="849707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ButtonDecrease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클릭되었을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21361" y="3571983"/>
            <a:ext cx="8347790" cy="192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ButtonDecrease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ButtonDecrease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현재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동작되고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있다면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모두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중지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StopAllCoroutines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HideParallax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시작함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StartCoroutine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HideParallax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0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80458" y="569422"/>
            <a:ext cx="930573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FireIntensity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라는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타오르는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불의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강약을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조절하고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있고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TileSpeed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와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방향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그리고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세기를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조절하고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바로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요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개의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스크립트로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것입니다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80458" y="1816399"/>
            <a:ext cx="378821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부분부터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보도록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하겠습니다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A00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0458" y="2470649"/>
            <a:ext cx="6583680" cy="9642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80457" y="3700479"/>
            <a:ext cx="1006150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현재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씬에는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하나의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담을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정의되었습니다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 descr="A003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0456" y="4354729"/>
            <a:ext cx="6558742" cy="9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3258" y="510114"/>
            <a:ext cx="56493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2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293258" y="1082065"/>
            <a:ext cx="9456420" cy="478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6565" y="715387"/>
            <a:ext cx="56493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86565" y="1251584"/>
            <a:ext cx="9054390" cy="47294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93845" y="6172941"/>
            <a:ext cx="887652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플레이를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각각의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버튼들을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가면서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결과를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확인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되겠죠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3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45928" y="687395"/>
            <a:ext cx="375776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SnowAccumNew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오픈합니다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33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929" y="1236072"/>
            <a:ext cx="6782811" cy="51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41275" y="631411"/>
            <a:ext cx="488146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플레이를 해서 결과를 확인 해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13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275" y="1287047"/>
            <a:ext cx="8959721" cy="49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18146" y="696725"/>
            <a:ext cx="405591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Shader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속성 부분을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46" y="1255784"/>
            <a:ext cx="6473952" cy="50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23855" y="687395"/>
            <a:ext cx="247696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코드를 보기로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423855" y="1219240"/>
            <a:ext cx="41008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당연히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부분부터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알아봐야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겠죠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A007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4796" y="1751085"/>
            <a:ext cx="4912323" cy="19811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08713" y="3875394"/>
            <a:ext cx="565571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눈이 쌓이는 정도를 제어해 줄 변수를 정의해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8" name="그림 7" descr="A026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3854" y="4407238"/>
            <a:ext cx="4790126" cy="19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2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49828" y="698942"/>
            <a:ext cx="971627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현재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씬에는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개의 게임오브젝트가 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각각의 게임오브젝트와 게임오브젝트가 가지고 있는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머티리얼을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저장해줄 변수들을 만들어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27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9828" y="1556579"/>
            <a:ext cx="5474430" cy="22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8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7123" y="706057"/>
            <a:ext cx="587212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인스펙터에서 각각의 게임오브젝트들을 적용해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28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87122" y="1316749"/>
            <a:ext cx="10164175" cy="307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03175" y="680281"/>
            <a:ext cx="946435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플레이가 되었을 때 제일 먼저 호출되면서 초기화 부분을 담당하는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Awake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함수에서 각각의 게임오브젝트들의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머티리얼을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찾아서 할당해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03175" y="1532226"/>
            <a:ext cx="9144000" cy="192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플레이하면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처음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호출되면서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담당하는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이벤트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Awake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할당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m_Plane.GetComponent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MeshRenderer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&gt;().material;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할당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m_ShaderBall.GetComponent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MeshRenderer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&gt;().material;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8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93845" y="744488"/>
            <a:ext cx="910978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눈이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쌓이는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상황을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표현해줄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부분을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코루틴으로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둡니다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93845" y="1240474"/>
            <a:ext cx="11532637" cy="538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증가시켜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눈이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쌓이는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효과를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보이게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IncreaseSnow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0f);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보다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작다면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계속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반복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1f)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기다림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(0.01f);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0.0001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증가시킴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0.001f;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7109" y="800471"/>
            <a:ext cx="836333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그리고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담아둘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정의했습니다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04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109" y="1360169"/>
            <a:ext cx="6558742" cy="9642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27109" y="2590840"/>
            <a:ext cx="626004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게임오브젝트를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적용해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A013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1527109" y="3160479"/>
            <a:ext cx="9734550" cy="24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89810" y="659403"/>
            <a:ext cx="588013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눈이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점점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없어지는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상황을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코루틴으로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표현해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9810" y="1119176"/>
            <a:ext cx="11420669" cy="538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증가시켜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눈이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없어지는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효과를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보이게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IEnumerator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DecreaseSnow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설정해서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눈이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쌓여있는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상태로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설정해서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눈이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쌓여있는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상태로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보다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크다면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계속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반복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0f)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값으로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설정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m_MaterialShaderBall.SetFloat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0.01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기다림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WaitForSeconds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(0.01f);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SnowAmount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제어해줄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0.0001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감소시킴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m_Value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-= 0.001f;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06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31167" y="651181"/>
            <a:ext cx="852195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ButtonSnowOn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버튼이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클릭되었을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때 호출되는 함수를 만들어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31166" y="1144129"/>
            <a:ext cx="8083421" cy="192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ButtonSnowOn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ButtonSnowOn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현재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동작되고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있다면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모두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중지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StopAllCoroutines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IncreaseSnow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시작함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StartCoroutine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IncreaseSnow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72546" y="3171921"/>
            <a:ext cx="885786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ButtonSnowOff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버튼이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클릭되었을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때 호출되는 함수를 만들어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72545" y="3664869"/>
            <a:ext cx="8419323" cy="1923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ButtonSnowOff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ButtonSnowOff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현재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동작되고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있다면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모두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중지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StopAllCoroutines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DecreaseSnow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코루틴을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시작함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StartCoroutine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DecreaseSnow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6564" y="743379"/>
            <a:ext cx="564930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첫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번째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인스펙터에서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연결해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줍니다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29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86563" y="1305437"/>
            <a:ext cx="9483599" cy="4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1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77583" y="696725"/>
            <a:ext cx="5573962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두 번째 버튼과 함수를 인스펙터에서 연결해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30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377583" y="1240031"/>
            <a:ext cx="9153144" cy="472223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77582" y="6116871"/>
            <a:ext cx="874613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플레이를 해서 버튼을 클릭해 보면서 결과를 확인 하도록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61792" y="357033"/>
            <a:ext cx="9884229" cy="1277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유니티의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C#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스크립트에서는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제일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먼저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바로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Awake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함수인데요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Awake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자체가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깨우다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라는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뜻이죠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플레이를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가장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먼저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호출되는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이벤트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Awake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함수에서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m_Quad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저장되어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오브젝트의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머티리얼을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찾아서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넣어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둡니다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0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792" y="1787961"/>
            <a:ext cx="9925396" cy="16209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61792" y="3562085"/>
            <a:ext cx="9566992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스크립트를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저런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관련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일을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좋은데요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우리도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만들어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봅니다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A003_Original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1792" y="4400286"/>
            <a:ext cx="8844742" cy="20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489152" y="454129"/>
            <a:ext cx="273825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다시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내용을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보면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003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9152" y="917899"/>
            <a:ext cx="8844742" cy="20615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89152" y="3054529"/>
            <a:ext cx="9903526" cy="2372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FireIntensity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경우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float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값이라서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SetFloat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내부로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그리고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TileSpeed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경우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노드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구성상에는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와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 2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개의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가지고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있지만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Property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사용될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있는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노드가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하나인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float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값이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개인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Vector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밖에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없기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때문에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SetVector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함수를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통해서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내부에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전달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있습니다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endParaRPr lang="en-US" altLang="ko-KR" kern="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kern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ko-KR" altLang="ko-KR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함수이기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때문에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float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기본값인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과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Vector4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기본값인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Vector4.zero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준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것이죠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34352" y="640742"/>
            <a:ext cx="309571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다음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내용을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보도록</a:t>
            </a:r>
            <a:r>
              <a:rPr lang="ko-KR" altLang="ko-KR" kern="0" dirty="0">
                <a:solidFill>
                  <a:srgbClr val="000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합니다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82070" y="1214985"/>
            <a:ext cx="10118517" cy="2384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400" kern="0" dirty="0" smtClean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ButtonPhase1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버튼이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클릭되면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호출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ButtonPhase1()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Initialize();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FireIntensity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m_Material.SetFloat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FireIntensity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2);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altLang="ko-KR" sz="1400" kern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TileSpeed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속성의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값의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값을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-1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변경해서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이미지를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애니메이션</a:t>
            </a:r>
            <a:r>
              <a:rPr lang="ko-KR" altLang="ko-KR" sz="1400" kern="0" dirty="0">
                <a:solidFill>
                  <a:srgbClr val="008000"/>
                </a:solidFill>
                <a:latin typeface="맑은 고딕" panose="020B0503020000020004" pitchFamily="50" charset="-127"/>
                <a:ea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해줌</a:t>
            </a:r>
            <a:r>
              <a:rPr lang="en-US" altLang="ko-KR" sz="1400" kern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m_Material.SetVector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</a:t>
            </a:r>
            <a:r>
              <a:rPr lang="en-US" altLang="ko-KR" sz="1400" kern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TileSpeed</a:t>
            </a:r>
            <a:r>
              <a:rPr lang="en-US" altLang="ko-KR" sz="1400" kern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kern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Vector4</a:t>
            </a: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(0f, -1f, 0f, 0f));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96</TotalTime>
  <Words>3199</Words>
  <Application>Microsoft Office PowerPoint</Application>
  <PresentationFormat>와이드스크린</PresentationFormat>
  <Paragraphs>393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맑은 고딕</vt:lpstr>
      <vt:lpstr>Arial</vt:lpstr>
      <vt:lpstr>Consolas</vt:lpstr>
      <vt:lpstr>Times New Roman</vt:lpstr>
      <vt:lpstr>Tw Cen MT</vt:lpstr>
      <vt:lpstr>물방울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용일</dc:creator>
  <cp:lastModifiedBy>김 용일</cp:lastModifiedBy>
  <cp:revision>67</cp:revision>
  <dcterms:created xsi:type="dcterms:W3CDTF">2018-04-23T07:55:42Z</dcterms:created>
  <dcterms:modified xsi:type="dcterms:W3CDTF">2018-04-23T22:43:30Z</dcterms:modified>
</cp:coreProperties>
</file>